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331" r:id="rId2"/>
    <p:sldId id="295" r:id="rId3"/>
    <p:sldId id="326" r:id="rId4"/>
    <p:sldId id="327" r:id="rId5"/>
    <p:sldId id="328" r:id="rId6"/>
    <p:sldId id="329" r:id="rId7"/>
    <p:sldId id="312" r:id="rId8"/>
    <p:sldId id="330" r:id="rId9"/>
    <p:sldId id="314" r:id="rId1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47DEB327-81A4-40F6-9E1D-E6158166458B}">
          <p14:sldIdLst>
            <p14:sldId id="331"/>
          </p14:sldIdLst>
        </p14:section>
        <p14:section name="Раздел без заголовка" id="{E9C6942E-699B-42C5-8E68-212E191F1300}">
          <p14:sldIdLst>
            <p14:sldId id="295"/>
            <p14:sldId id="326"/>
            <p14:sldId id="327"/>
            <p14:sldId id="328"/>
            <p14:sldId id="329"/>
            <p14:sldId id="312"/>
            <p14:sldId id="330"/>
            <p14:sldId id="31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DADC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91" autoAdjust="0"/>
    <p:restoredTop sz="95332" autoAdjust="0"/>
  </p:normalViewPr>
  <p:slideViewPr>
    <p:cSldViewPr>
      <p:cViewPr varScale="1">
        <p:scale>
          <a:sx n="74" d="100"/>
          <a:sy n="74" d="100"/>
        </p:scale>
        <p:origin x="-12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51F95B-9C21-486B-AF3E-2451198D41D3}" type="doc">
      <dgm:prSet loTypeId="urn:microsoft.com/office/officeart/2005/8/layout/chevron1" loCatId="process" qsTypeId="urn:microsoft.com/office/officeart/2005/8/quickstyle/simple2" qsCatId="simple" csTypeId="urn:microsoft.com/office/officeart/2005/8/colors/accent1_2" csCatId="accent1" phldr="1"/>
      <dgm:spPr/>
    </dgm:pt>
    <dgm:pt modelId="{978BB6BE-DD6E-49C7-8A28-C0CAA4712C70}">
      <dgm:prSet phldrT="[Текст]"/>
      <dgm:spPr/>
      <dgm:t>
        <a:bodyPr/>
        <a:lstStyle/>
        <a:p>
          <a:r>
            <a:rPr lang="en-US" dirty="0" smtClean="0">
              <a:solidFill>
                <a:srgbClr val="92D050"/>
              </a:solidFill>
            </a:rPr>
            <a:t>2015</a:t>
          </a:r>
          <a:endParaRPr lang="ru-RU" dirty="0">
            <a:solidFill>
              <a:srgbClr val="92D050"/>
            </a:solidFill>
          </a:endParaRPr>
        </a:p>
      </dgm:t>
    </dgm:pt>
    <dgm:pt modelId="{7D37E930-4D30-43DC-A7CA-4DD60EFFA3B5}" type="parTrans" cxnId="{52EC0A97-6031-4C17-B432-9DFD5E599007}">
      <dgm:prSet/>
      <dgm:spPr/>
      <dgm:t>
        <a:bodyPr/>
        <a:lstStyle/>
        <a:p>
          <a:endParaRPr lang="ru-RU"/>
        </a:p>
      </dgm:t>
    </dgm:pt>
    <dgm:pt modelId="{017FB177-46DE-4894-9341-247CE018AA60}" type="sibTrans" cxnId="{52EC0A97-6031-4C17-B432-9DFD5E599007}">
      <dgm:prSet/>
      <dgm:spPr/>
      <dgm:t>
        <a:bodyPr/>
        <a:lstStyle/>
        <a:p>
          <a:endParaRPr lang="ru-RU"/>
        </a:p>
      </dgm:t>
    </dgm:pt>
    <dgm:pt modelId="{0DDAC3C9-7CCA-4C34-88A5-9B4F71F47653}">
      <dgm:prSet phldrT="[Текст]"/>
      <dgm:spPr/>
      <dgm:t>
        <a:bodyPr/>
        <a:lstStyle/>
        <a:p>
          <a:r>
            <a:rPr lang="en-US" dirty="0" smtClean="0">
              <a:solidFill>
                <a:srgbClr val="92D050"/>
              </a:solidFill>
            </a:rPr>
            <a:t>2016</a:t>
          </a:r>
          <a:endParaRPr lang="ru-RU" dirty="0">
            <a:solidFill>
              <a:srgbClr val="92D050"/>
            </a:solidFill>
          </a:endParaRPr>
        </a:p>
      </dgm:t>
    </dgm:pt>
    <dgm:pt modelId="{18C400EE-93AE-4FCE-89A6-A4B053296B52}" type="parTrans" cxnId="{CD3C7A8B-36E1-4636-B16F-B1BC0719B031}">
      <dgm:prSet/>
      <dgm:spPr/>
      <dgm:t>
        <a:bodyPr/>
        <a:lstStyle/>
        <a:p>
          <a:endParaRPr lang="ru-RU"/>
        </a:p>
      </dgm:t>
    </dgm:pt>
    <dgm:pt modelId="{89375911-4FA3-4F8D-A63A-B6F998E06D9C}" type="sibTrans" cxnId="{CD3C7A8B-36E1-4636-B16F-B1BC0719B031}">
      <dgm:prSet/>
      <dgm:spPr/>
      <dgm:t>
        <a:bodyPr/>
        <a:lstStyle/>
        <a:p>
          <a:endParaRPr lang="ru-RU"/>
        </a:p>
      </dgm:t>
    </dgm:pt>
    <dgm:pt modelId="{D2B33B21-74E1-49FD-BA7B-0B66AB051C54}">
      <dgm:prSet phldrT="[Текст]"/>
      <dgm:spPr/>
      <dgm:t>
        <a:bodyPr/>
        <a:lstStyle/>
        <a:p>
          <a:r>
            <a:rPr lang="en-US" dirty="0" smtClean="0">
              <a:solidFill>
                <a:srgbClr val="92D050"/>
              </a:solidFill>
            </a:rPr>
            <a:t>2017</a:t>
          </a:r>
          <a:endParaRPr lang="ru-RU" dirty="0">
            <a:solidFill>
              <a:srgbClr val="92D050"/>
            </a:solidFill>
          </a:endParaRPr>
        </a:p>
      </dgm:t>
    </dgm:pt>
    <dgm:pt modelId="{3F9F6F2E-6584-48C0-B2DE-02AEB492F621}" type="parTrans" cxnId="{4DD7037B-ABC6-415B-B544-1C6C6B8A6A13}">
      <dgm:prSet/>
      <dgm:spPr/>
      <dgm:t>
        <a:bodyPr/>
        <a:lstStyle/>
        <a:p>
          <a:endParaRPr lang="ru-RU"/>
        </a:p>
      </dgm:t>
    </dgm:pt>
    <dgm:pt modelId="{B880E4DC-D896-4AB3-A189-5F1074CB13EA}" type="sibTrans" cxnId="{4DD7037B-ABC6-415B-B544-1C6C6B8A6A13}">
      <dgm:prSet/>
      <dgm:spPr/>
      <dgm:t>
        <a:bodyPr/>
        <a:lstStyle/>
        <a:p>
          <a:endParaRPr lang="ru-RU"/>
        </a:p>
      </dgm:t>
    </dgm:pt>
    <dgm:pt modelId="{683B2A98-6626-4828-892C-6FE6311FE945}">
      <dgm:prSet/>
      <dgm:spPr/>
      <dgm:t>
        <a:bodyPr/>
        <a:lstStyle/>
        <a:p>
          <a:r>
            <a:rPr lang="en-US" dirty="0" smtClean="0">
              <a:solidFill>
                <a:srgbClr val="92D050"/>
              </a:solidFill>
            </a:rPr>
            <a:t>2018</a:t>
          </a:r>
          <a:endParaRPr lang="ru-RU" dirty="0">
            <a:solidFill>
              <a:srgbClr val="92D050"/>
            </a:solidFill>
          </a:endParaRPr>
        </a:p>
      </dgm:t>
    </dgm:pt>
    <dgm:pt modelId="{76D6B87A-24C9-4865-B515-C8A60A2B17EA}" type="parTrans" cxnId="{514B359E-DD6C-40E5-8E84-76A5FE99D475}">
      <dgm:prSet/>
      <dgm:spPr/>
      <dgm:t>
        <a:bodyPr/>
        <a:lstStyle/>
        <a:p>
          <a:endParaRPr lang="ru-RU"/>
        </a:p>
      </dgm:t>
    </dgm:pt>
    <dgm:pt modelId="{B2913903-02BF-40B3-ADE4-43171DEB3E00}" type="sibTrans" cxnId="{514B359E-DD6C-40E5-8E84-76A5FE99D475}">
      <dgm:prSet/>
      <dgm:spPr/>
      <dgm:t>
        <a:bodyPr/>
        <a:lstStyle/>
        <a:p>
          <a:endParaRPr lang="ru-RU"/>
        </a:p>
      </dgm:t>
    </dgm:pt>
    <dgm:pt modelId="{35D03034-5762-4ABE-A40F-C49A729467E8}">
      <dgm:prSet/>
      <dgm:spPr/>
      <dgm:t>
        <a:bodyPr/>
        <a:lstStyle/>
        <a:p>
          <a:r>
            <a:rPr lang="en-US" dirty="0" smtClean="0">
              <a:solidFill>
                <a:srgbClr val="92D050"/>
              </a:solidFill>
            </a:rPr>
            <a:t>2019</a:t>
          </a:r>
          <a:endParaRPr lang="ru-RU" dirty="0">
            <a:solidFill>
              <a:srgbClr val="92D050"/>
            </a:solidFill>
          </a:endParaRPr>
        </a:p>
      </dgm:t>
    </dgm:pt>
    <dgm:pt modelId="{4B5013CC-0146-41A4-8A7F-440CA33B4BD2}" type="parTrans" cxnId="{8DD7B215-1720-454F-9B74-FE32D4731686}">
      <dgm:prSet/>
      <dgm:spPr/>
      <dgm:t>
        <a:bodyPr/>
        <a:lstStyle/>
        <a:p>
          <a:endParaRPr lang="ru-RU"/>
        </a:p>
      </dgm:t>
    </dgm:pt>
    <dgm:pt modelId="{D36018C7-6BB2-4FB3-B587-6A31D1991310}" type="sibTrans" cxnId="{8DD7B215-1720-454F-9B74-FE32D4731686}">
      <dgm:prSet/>
      <dgm:spPr/>
      <dgm:t>
        <a:bodyPr/>
        <a:lstStyle/>
        <a:p>
          <a:endParaRPr lang="ru-RU"/>
        </a:p>
      </dgm:t>
    </dgm:pt>
    <dgm:pt modelId="{E2C7D08C-7178-4F56-8C15-B7EA1CC1444C}">
      <dgm:prSet/>
      <dgm:spPr/>
      <dgm:t>
        <a:bodyPr/>
        <a:lstStyle/>
        <a:p>
          <a:r>
            <a:rPr lang="en-US" dirty="0" smtClean="0">
              <a:solidFill>
                <a:srgbClr val="92D050"/>
              </a:solidFill>
            </a:rPr>
            <a:t>2020</a:t>
          </a:r>
          <a:endParaRPr lang="ru-RU" dirty="0">
            <a:solidFill>
              <a:srgbClr val="92D050"/>
            </a:solidFill>
          </a:endParaRPr>
        </a:p>
      </dgm:t>
    </dgm:pt>
    <dgm:pt modelId="{E03E9247-C612-4962-A889-5D6DC5428252}" type="parTrans" cxnId="{3BF2BB34-7B51-4B98-A973-869EBEE00F13}">
      <dgm:prSet/>
      <dgm:spPr/>
      <dgm:t>
        <a:bodyPr/>
        <a:lstStyle/>
        <a:p>
          <a:endParaRPr lang="ru-RU"/>
        </a:p>
      </dgm:t>
    </dgm:pt>
    <dgm:pt modelId="{22B9D94B-ECCD-4C71-955D-DC3D3448298C}" type="sibTrans" cxnId="{3BF2BB34-7B51-4B98-A973-869EBEE00F13}">
      <dgm:prSet/>
      <dgm:spPr/>
      <dgm:t>
        <a:bodyPr/>
        <a:lstStyle/>
        <a:p>
          <a:endParaRPr lang="ru-RU"/>
        </a:p>
      </dgm:t>
    </dgm:pt>
    <dgm:pt modelId="{671D2858-559E-424E-9B07-5A91029063AB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2021</a:t>
          </a:r>
          <a:endParaRPr lang="ru-RU" dirty="0">
            <a:solidFill>
              <a:srgbClr val="FF0000"/>
            </a:solidFill>
          </a:endParaRPr>
        </a:p>
      </dgm:t>
    </dgm:pt>
    <dgm:pt modelId="{14E011D8-767E-45D0-A3C6-8020CF4970C1}" type="parTrans" cxnId="{72723525-89DF-4AC3-A401-1E99CEA2518A}">
      <dgm:prSet/>
      <dgm:spPr/>
      <dgm:t>
        <a:bodyPr/>
        <a:lstStyle/>
        <a:p>
          <a:endParaRPr lang="ru-RU"/>
        </a:p>
      </dgm:t>
    </dgm:pt>
    <dgm:pt modelId="{DFB6A604-C9C0-40AC-AD69-D4BCA0CC30D3}" type="sibTrans" cxnId="{72723525-89DF-4AC3-A401-1E99CEA2518A}">
      <dgm:prSet/>
      <dgm:spPr/>
      <dgm:t>
        <a:bodyPr/>
        <a:lstStyle/>
        <a:p>
          <a:endParaRPr lang="ru-RU"/>
        </a:p>
      </dgm:t>
    </dgm:pt>
    <dgm:pt modelId="{0765D754-A929-429E-A476-DBB0C01E4ED6}" type="pres">
      <dgm:prSet presAssocID="{C451F95B-9C21-486B-AF3E-2451198D41D3}" presName="Name0" presStyleCnt="0">
        <dgm:presLayoutVars>
          <dgm:dir/>
          <dgm:animLvl val="lvl"/>
          <dgm:resizeHandles val="exact"/>
        </dgm:presLayoutVars>
      </dgm:prSet>
      <dgm:spPr/>
    </dgm:pt>
    <dgm:pt modelId="{BA1A9489-2DEE-4340-A650-96459FB7039E}" type="pres">
      <dgm:prSet presAssocID="{978BB6BE-DD6E-49C7-8A28-C0CAA4712C7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80E253-4C8F-4BD9-BB8B-0407B3669DE1}" type="pres">
      <dgm:prSet presAssocID="{017FB177-46DE-4894-9341-247CE018AA60}" presName="parTxOnlySpace" presStyleCnt="0"/>
      <dgm:spPr/>
    </dgm:pt>
    <dgm:pt modelId="{7A244C7D-D134-4C3E-B29D-19630D4913C9}" type="pres">
      <dgm:prSet presAssocID="{0DDAC3C9-7CCA-4C34-88A5-9B4F71F47653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94C50B-7800-482C-8361-42C015A9BEFF}" type="pres">
      <dgm:prSet presAssocID="{89375911-4FA3-4F8D-A63A-B6F998E06D9C}" presName="parTxOnlySpace" presStyleCnt="0"/>
      <dgm:spPr/>
    </dgm:pt>
    <dgm:pt modelId="{E57891E5-079B-4651-9DDE-F05CC633A0F8}" type="pres">
      <dgm:prSet presAssocID="{D2B33B21-74E1-49FD-BA7B-0B66AB051C54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6F2890-70C4-4870-8CCB-75514F502877}" type="pres">
      <dgm:prSet presAssocID="{B880E4DC-D896-4AB3-A189-5F1074CB13EA}" presName="parTxOnlySpace" presStyleCnt="0"/>
      <dgm:spPr/>
    </dgm:pt>
    <dgm:pt modelId="{1076A3E1-2077-457B-A22C-DF2FAD6E94A0}" type="pres">
      <dgm:prSet presAssocID="{683B2A98-6626-4828-892C-6FE6311FE945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B9E94E-F272-426E-AD91-FA80FE909299}" type="pres">
      <dgm:prSet presAssocID="{B2913903-02BF-40B3-ADE4-43171DEB3E00}" presName="parTxOnlySpace" presStyleCnt="0"/>
      <dgm:spPr/>
    </dgm:pt>
    <dgm:pt modelId="{8254BB34-BA5A-40A0-AB23-3EA9AE676AD0}" type="pres">
      <dgm:prSet presAssocID="{35D03034-5762-4ABE-A40F-C49A729467E8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402765-CDF3-441B-ADE8-5B1305BB5579}" type="pres">
      <dgm:prSet presAssocID="{D36018C7-6BB2-4FB3-B587-6A31D1991310}" presName="parTxOnlySpace" presStyleCnt="0"/>
      <dgm:spPr/>
    </dgm:pt>
    <dgm:pt modelId="{2541A12C-3A6B-4BA1-95C8-5F664AF16CB3}" type="pres">
      <dgm:prSet presAssocID="{E2C7D08C-7178-4F56-8C15-B7EA1CC1444C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4971E1-771D-4DE5-ADFD-191C2E7D0947}" type="pres">
      <dgm:prSet presAssocID="{22B9D94B-ECCD-4C71-955D-DC3D3448298C}" presName="parTxOnlySpace" presStyleCnt="0"/>
      <dgm:spPr/>
    </dgm:pt>
    <dgm:pt modelId="{DE836115-CF6E-4F14-8777-0408D4845C4F}" type="pres">
      <dgm:prSet presAssocID="{671D2858-559E-424E-9B07-5A91029063AB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F2BB34-7B51-4B98-A973-869EBEE00F13}" srcId="{C451F95B-9C21-486B-AF3E-2451198D41D3}" destId="{E2C7D08C-7178-4F56-8C15-B7EA1CC1444C}" srcOrd="5" destOrd="0" parTransId="{E03E9247-C612-4962-A889-5D6DC5428252}" sibTransId="{22B9D94B-ECCD-4C71-955D-DC3D3448298C}"/>
    <dgm:cxn modelId="{4DD7037B-ABC6-415B-B544-1C6C6B8A6A13}" srcId="{C451F95B-9C21-486B-AF3E-2451198D41D3}" destId="{D2B33B21-74E1-49FD-BA7B-0B66AB051C54}" srcOrd="2" destOrd="0" parTransId="{3F9F6F2E-6584-48C0-B2DE-02AEB492F621}" sibTransId="{B880E4DC-D896-4AB3-A189-5F1074CB13EA}"/>
    <dgm:cxn modelId="{08CFD43C-C961-4880-9BE7-3EA0DBE2512E}" type="presOf" srcId="{E2C7D08C-7178-4F56-8C15-B7EA1CC1444C}" destId="{2541A12C-3A6B-4BA1-95C8-5F664AF16CB3}" srcOrd="0" destOrd="0" presId="urn:microsoft.com/office/officeart/2005/8/layout/chevron1"/>
    <dgm:cxn modelId="{9A15AF82-CA4E-4850-A577-B3A2BF582C0A}" type="presOf" srcId="{35D03034-5762-4ABE-A40F-C49A729467E8}" destId="{8254BB34-BA5A-40A0-AB23-3EA9AE676AD0}" srcOrd="0" destOrd="0" presId="urn:microsoft.com/office/officeart/2005/8/layout/chevron1"/>
    <dgm:cxn modelId="{D970F4C6-1BA2-4BFB-9F33-A228FD42E49D}" type="presOf" srcId="{671D2858-559E-424E-9B07-5A91029063AB}" destId="{DE836115-CF6E-4F14-8777-0408D4845C4F}" srcOrd="0" destOrd="0" presId="urn:microsoft.com/office/officeart/2005/8/layout/chevron1"/>
    <dgm:cxn modelId="{5DDC3470-308C-497B-844B-4ACCD6A2467A}" type="presOf" srcId="{683B2A98-6626-4828-892C-6FE6311FE945}" destId="{1076A3E1-2077-457B-A22C-DF2FAD6E94A0}" srcOrd="0" destOrd="0" presId="urn:microsoft.com/office/officeart/2005/8/layout/chevron1"/>
    <dgm:cxn modelId="{514B359E-DD6C-40E5-8E84-76A5FE99D475}" srcId="{C451F95B-9C21-486B-AF3E-2451198D41D3}" destId="{683B2A98-6626-4828-892C-6FE6311FE945}" srcOrd="3" destOrd="0" parTransId="{76D6B87A-24C9-4865-B515-C8A60A2B17EA}" sibTransId="{B2913903-02BF-40B3-ADE4-43171DEB3E00}"/>
    <dgm:cxn modelId="{94134B50-3391-4E31-BB56-BDA2A322BE7C}" type="presOf" srcId="{0DDAC3C9-7CCA-4C34-88A5-9B4F71F47653}" destId="{7A244C7D-D134-4C3E-B29D-19630D4913C9}" srcOrd="0" destOrd="0" presId="urn:microsoft.com/office/officeart/2005/8/layout/chevron1"/>
    <dgm:cxn modelId="{8DD7B215-1720-454F-9B74-FE32D4731686}" srcId="{C451F95B-9C21-486B-AF3E-2451198D41D3}" destId="{35D03034-5762-4ABE-A40F-C49A729467E8}" srcOrd="4" destOrd="0" parTransId="{4B5013CC-0146-41A4-8A7F-440CA33B4BD2}" sibTransId="{D36018C7-6BB2-4FB3-B587-6A31D1991310}"/>
    <dgm:cxn modelId="{72723525-89DF-4AC3-A401-1E99CEA2518A}" srcId="{C451F95B-9C21-486B-AF3E-2451198D41D3}" destId="{671D2858-559E-424E-9B07-5A91029063AB}" srcOrd="6" destOrd="0" parTransId="{14E011D8-767E-45D0-A3C6-8020CF4970C1}" sibTransId="{DFB6A604-C9C0-40AC-AD69-D4BCA0CC30D3}"/>
    <dgm:cxn modelId="{0004B514-0090-4F66-9EE3-0901D47E53D3}" type="presOf" srcId="{C451F95B-9C21-486B-AF3E-2451198D41D3}" destId="{0765D754-A929-429E-A476-DBB0C01E4ED6}" srcOrd="0" destOrd="0" presId="urn:microsoft.com/office/officeart/2005/8/layout/chevron1"/>
    <dgm:cxn modelId="{6972CDB3-E83C-4B5A-A03B-F5E5B5DB2028}" type="presOf" srcId="{D2B33B21-74E1-49FD-BA7B-0B66AB051C54}" destId="{E57891E5-079B-4651-9DDE-F05CC633A0F8}" srcOrd="0" destOrd="0" presId="urn:microsoft.com/office/officeart/2005/8/layout/chevron1"/>
    <dgm:cxn modelId="{2C4480AA-5875-40F5-8C83-939ADE104B1F}" type="presOf" srcId="{978BB6BE-DD6E-49C7-8A28-C0CAA4712C70}" destId="{BA1A9489-2DEE-4340-A650-96459FB7039E}" srcOrd="0" destOrd="0" presId="urn:microsoft.com/office/officeart/2005/8/layout/chevron1"/>
    <dgm:cxn modelId="{CD3C7A8B-36E1-4636-B16F-B1BC0719B031}" srcId="{C451F95B-9C21-486B-AF3E-2451198D41D3}" destId="{0DDAC3C9-7CCA-4C34-88A5-9B4F71F47653}" srcOrd="1" destOrd="0" parTransId="{18C400EE-93AE-4FCE-89A6-A4B053296B52}" sibTransId="{89375911-4FA3-4F8D-A63A-B6F998E06D9C}"/>
    <dgm:cxn modelId="{52EC0A97-6031-4C17-B432-9DFD5E599007}" srcId="{C451F95B-9C21-486B-AF3E-2451198D41D3}" destId="{978BB6BE-DD6E-49C7-8A28-C0CAA4712C70}" srcOrd="0" destOrd="0" parTransId="{7D37E930-4D30-43DC-A7CA-4DD60EFFA3B5}" sibTransId="{017FB177-46DE-4894-9341-247CE018AA60}"/>
    <dgm:cxn modelId="{8B49F5A7-19F2-47C8-880C-2FDAE22519F8}" type="presParOf" srcId="{0765D754-A929-429E-A476-DBB0C01E4ED6}" destId="{BA1A9489-2DEE-4340-A650-96459FB7039E}" srcOrd="0" destOrd="0" presId="urn:microsoft.com/office/officeart/2005/8/layout/chevron1"/>
    <dgm:cxn modelId="{54C11A3B-4776-4559-A65A-0055261F2C48}" type="presParOf" srcId="{0765D754-A929-429E-A476-DBB0C01E4ED6}" destId="{6380E253-4C8F-4BD9-BB8B-0407B3669DE1}" srcOrd="1" destOrd="0" presId="urn:microsoft.com/office/officeart/2005/8/layout/chevron1"/>
    <dgm:cxn modelId="{62D6FDB2-DA9A-4EEC-B5E2-E1B7B7BE3FF2}" type="presParOf" srcId="{0765D754-A929-429E-A476-DBB0C01E4ED6}" destId="{7A244C7D-D134-4C3E-B29D-19630D4913C9}" srcOrd="2" destOrd="0" presId="urn:microsoft.com/office/officeart/2005/8/layout/chevron1"/>
    <dgm:cxn modelId="{86E6C186-67E7-418D-8746-75742C8B0CEF}" type="presParOf" srcId="{0765D754-A929-429E-A476-DBB0C01E4ED6}" destId="{3194C50B-7800-482C-8361-42C015A9BEFF}" srcOrd="3" destOrd="0" presId="urn:microsoft.com/office/officeart/2005/8/layout/chevron1"/>
    <dgm:cxn modelId="{B18AB3D1-4A7D-46EC-81CE-4D2FFDCBD33B}" type="presParOf" srcId="{0765D754-A929-429E-A476-DBB0C01E4ED6}" destId="{E57891E5-079B-4651-9DDE-F05CC633A0F8}" srcOrd="4" destOrd="0" presId="urn:microsoft.com/office/officeart/2005/8/layout/chevron1"/>
    <dgm:cxn modelId="{AC368641-C9C3-43EB-9ABA-0E7F825D3F87}" type="presParOf" srcId="{0765D754-A929-429E-A476-DBB0C01E4ED6}" destId="{316F2890-70C4-4870-8CCB-75514F502877}" srcOrd="5" destOrd="0" presId="urn:microsoft.com/office/officeart/2005/8/layout/chevron1"/>
    <dgm:cxn modelId="{FDB03795-974B-4BCF-81C8-5B43C209E055}" type="presParOf" srcId="{0765D754-A929-429E-A476-DBB0C01E4ED6}" destId="{1076A3E1-2077-457B-A22C-DF2FAD6E94A0}" srcOrd="6" destOrd="0" presId="urn:microsoft.com/office/officeart/2005/8/layout/chevron1"/>
    <dgm:cxn modelId="{7B4FEB0B-71C0-4D8D-887C-8B0AED2A4741}" type="presParOf" srcId="{0765D754-A929-429E-A476-DBB0C01E4ED6}" destId="{CBB9E94E-F272-426E-AD91-FA80FE909299}" srcOrd="7" destOrd="0" presId="urn:microsoft.com/office/officeart/2005/8/layout/chevron1"/>
    <dgm:cxn modelId="{DC2B9DD7-B73A-498A-9ABF-02B7DA4A6A07}" type="presParOf" srcId="{0765D754-A929-429E-A476-DBB0C01E4ED6}" destId="{8254BB34-BA5A-40A0-AB23-3EA9AE676AD0}" srcOrd="8" destOrd="0" presId="urn:microsoft.com/office/officeart/2005/8/layout/chevron1"/>
    <dgm:cxn modelId="{D1CDED72-1159-4210-88E6-D4C7333B1602}" type="presParOf" srcId="{0765D754-A929-429E-A476-DBB0C01E4ED6}" destId="{C5402765-CDF3-441B-ADE8-5B1305BB5579}" srcOrd="9" destOrd="0" presId="urn:microsoft.com/office/officeart/2005/8/layout/chevron1"/>
    <dgm:cxn modelId="{65843132-A544-4AE4-A2D1-FAA00E7A1937}" type="presParOf" srcId="{0765D754-A929-429E-A476-DBB0C01E4ED6}" destId="{2541A12C-3A6B-4BA1-95C8-5F664AF16CB3}" srcOrd="10" destOrd="0" presId="urn:microsoft.com/office/officeart/2005/8/layout/chevron1"/>
    <dgm:cxn modelId="{8B33698C-5851-49BC-8E09-3BAF06C86B49}" type="presParOf" srcId="{0765D754-A929-429E-A476-DBB0C01E4ED6}" destId="{A74971E1-771D-4DE5-ADFD-191C2E7D0947}" srcOrd="11" destOrd="0" presId="urn:microsoft.com/office/officeart/2005/8/layout/chevron1"/>
    <dgm:cxn modelId="{2CEAFC19-2978-46C1-8DEE-7D879AC9A475}" type="presParOf" srcId="{0765D754-A929-429E-A476-DBB0C01E4ED6}" destId="{DE836115-CF6E-4F14-8777-0408D4845C4F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789650-1867-4013-BA0C-9D60B381F11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6CADEC-E7FB-4EA6-9FAC-0C0BD872B75B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Основным источником финансирования – сводной инвестиционной программы на 2015-2021г.г.- являются собственные средства АО «УСК»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183C0FE-0F1E-4161-8D97-9D91D50517C5}" type="parTrans" cxnId="{388EAC27-D0FF-448F-89A8-1EB158BC649B}">
      <dgm:prSet/>
      <dgm:spPr/>
      <dgm:t>
        <a:bodyPr/>
        <a:lstStyle/>
        <a:p>
          <a:endParaRPr lang="ru-RU"/>
        </a:p>
      </dgm:t>
    </dgm:pt>
    <dgm:pt modelId="{6DCD975C-C597-4CBF-9A99-4F6539CEAF16}" type="sibTrans" cxnId="{388EAC27-D0FF-448F-89A8-1EB158BC649B}">
      <dgm:prSet/>
      <dgm:spPr/>
      <dgm:t>
        <a:bodyPr/>
        <a:lstStyle/>
        <a:p>
          <a:endParaRPr lang="ru-RU"/>
        </a:p>
      </dgm:t>
    </dgm:pt>
    <dgm:pt modelId="{7A7E7701-0EB2-4532-8B1B-91642437C219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Общий объем капитальных вложений в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202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1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г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. составит 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42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782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тыс.руб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без НДС.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0B6CF04-3516-4F0F-BE24-1D4366C2B0E1}" type="parTrans" cxnId="{71543586-616E-4164-8A27-2D26E0E45541}">
      <dgm:prSet/>
      <dgm:spPr/>
      <dgm:t>
        <a:bodyPr/>
        <a:lstStyle/>
        <a:p>
          <a:endParaRPr lang="ru-RU"/>
        </a:p>
      </dgm:t>
    </dgm:pt>
    <dgm:pt modelId="{C3776C61-0D81-4B4C-9A41-5AB74DDCBEC7}" type="sibTrans" cxnId="{71543586-616E-4164-8A27-2D26E0E45541}">
      <dgm:prSet/>
      <dgm:spPr/>
      <dgm:t>
        <a:bodyPr/>
        <a:lstStyle/>
        <a:p>
          <a:endParaRPr lang="ru-RU"/>
        </a:p>
      </dgm:t>
    </dgm:pt>
    <dgm:pt modelId="{B71587CE-7F62-442B-8559-FB65C4A6635F}" type="pres">
      <dgm:prSet presAssocID="{C2789650-1867-4013-BA0C-9D60B381F11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076B9E-7F16-4588-BEFC-1ADDE53FA6BC}" type="pres">
      <dgm:prSet presAssocID="{AA6CADEC-E7FB-4EA6-9FAC-0C0BD872B75B}" presName="parentText" presStyleLbl="node1" presStyleIdx="0" presStyleCnt="2" custLinFactY="-8624" custLinFactNeighborX="147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30794F-2203-40D7-91A6-5EE2AA5C5118}" type="pres">
      <dgm:prSet presAssocID="{6DCD975C-C597-4CBF-9A99-4F6539CEAF16}" presName="spacer" presStyleCnt="0"/>
      <dgm:spPr/>
    </dgm:pt>
    <dgm:pt modelId="{E837E287-9F10-40BE-BABB-62EEE1D40BF1}" type="pres">
      <dgm:prSet presAssocID="{7A7E7701-0EB2-4532-8B1B-91642437C21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6B5A14-10DC-4AFA-814D-6E71E53730F7}" type="presOf" srcId="{AA6CADEC-E7FB-4EA6-9FAC-0C0BD872B75B}" destId="{C3076B9E-7F16-4588-BEFC-1ADDE53FA6BC}" srcOrd="0" destOrd="0" presId="urn:microsoft.com/office/officeart/2005/8/layout/vList2"/>
    <dgm:cxn modelId="{A651A0A8-C5CB-4D3E-9C8E-A5899D49ADB2}" type="presOf" srcId="{C2789650-1867-4013-BA0C-9D60B381F114}" destId="{B71587CE-7F62-442B-8559-FB65C4A6635F}" srcOrd="0" destOrd="0" presId="urn:microsoft.com/office/officeart/2005/8/layout/vList2"/>
    <dgm:cxn modelId="{388EAC27-D0FF-448F-89A8-1EB158BC649B}" srcId="{C2789650-1867-4013-BA0C-9D60B381F114}" destId="{AA6CADEC-E7FB-4EA6-9FAC-0C0BD872B75B}" srcOrd="0" destOrd="0" parTransId="{F183C0FE-0F1E-4161-8D97-9D91D50517C5}" sibTransId="{6DCD975C-C597-4CBF-9A99-4F6539CEAF16}"/>
    <dgm:cxn modelId="{71543586-616E-4164-8A27-2D26E0E45541}" srcId="{C2789650-1867-4013-BA0C-9D60B381F114}" destId="{7A7E7701-0EB2-4532-8B1B-91642437C219}" srcOrd="1" destOrd="0" parTransId="{D0B6CF04-3516-4F0F-BE24-1D4366C2B0E1}" sibTransId="{C3776C61-0D81-4B4C-9A41-5AB74DDCBEC7}"/>
    <dgm:cxn modelId="{F33F6EB7-434B-4EC1-A610-9746AAB37B36}" type="presOf" srcId="{7A7E7701-0EB2-4532-8B1B-91642437C219}" destId="{E837E287-9F10-40BE-BABB-62EEE1D40BF1}" srcOrd="0" destOrd="0" presId="urn:microsoft.com/office/officeart/2005/8/layout/vList2"/>
    <dgm:cxn modelId="{947D7A51-F2A9-40A5-9F2B-12BF1134F722}" type="presParOf" srcId="{B71587CE-7F62-442B-8559-FB65C4A6635F}" destId="{C3076B9E-7F16-4588-BEFC-1ADDE53FA6BC}" srcOrd="0" destOrd="0" presId="urn:microsoft.com/office/officeart/2005/8/layout/vList2"/>
    <dgm:cxn modelId="{09BBA4DE-9C53-4B68-BFC4-67A55E67CA6B}" type="presParOf" srcId="{B71587CE-7F62-442B-8559-FB65C4A6635F}" destId="{D830794F-2203-40D7-91A6-5EE2AA5C5118}" srcOrd="1" destOrd="0" presId="urn:microsoft.com/office/officeart/2005/8/layout/vList2"/>
    <dgm:cxn modelId="{5FB02798-F06F-4D56-83A2-F38F5AE49422}" type="presParOf" srcId="{B71587CE-7F62-442B-8559-FB65C4A6635F}" destId="{E837E287-9F10-40BE-BABB-62EEE1D40BF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1A9489-2DEE-4340-A650-96459FB7039E}">
      <dsp:nvSpPr>
        <dsp:cNvPr id="0" name=""/>
        <dsp:cNvSpPr/>
      </dsp:nvSpPr>
      <dsp:spPr>
        <a:xfrm>
          <a:off x="0" y="55516"/>
          <a:ext cx="1162576" cy="4650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92D050"/>
              </a:solidFill>
            </a:rPr>
            <a:t>2015</a:t>
          </a:r>
          <a:endParaRPr lang="ru-RU" sz="2200" kern="1200" dirty="0">
            <a:solidFill>
              <a:srgbClr val="92D050"/>
            </a:solidFill>
          </a:endParaRPr>
        </a:p>
      </dsp:txBody>
      <dsp:txXfrm>
        <a:off x="0" y="55516"/>
        <a:ext cx="1162576" cy="465030"/>
      </dsp:txXfrm>
    </dsp:sp>
    <dsp:sp modelId="{7A244C7D-D134-4C3E-B29D-19630D4913C9}">
      <dsp:nvSpPr>
        <dsp:cNvPr id="0" name=""/>
        <dsp:cNvSpPr/>
      </dsp:nvSpPr>
      <dsp:spPr>
        <a:xfrm>
          <a:off x="1046318" y="55516"/>
          <a:ext cx="1162576" cy="4650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92D050"/>
              </a:solidFill>
            </a:rPr>
            <a:t>2016</a:t>
          </a:r>
          <a:endParaRPr lang="ru-RU" sz="2200" kern="1200" dirty="0">
            <a:solidFill>
              <a:srgbClr val="92D050"/>
            </a:solidFill>
          </a:endParaRPr>
        </a:p>
      </dsp:txBody>
      <dsp:txXfrm>
        <a:off x="1046318" y="55516"/>
        <a:ext cx="1162576" cy="465030"/>
      </dsp:txXfrm>
    </dsp:sp>
    <dsp:sp modelId="{E57891E5-079B-4651-9DDE-F05CC633A0F8}">
      <dsp:nvSpPr>
        <dsp:cNvPr id="0" name=""/>
        <dsp:cNvSpPr/>
      </dsp:nvSpPr>
      <dsp:spPr>
        <a:xfrm>
          <a:off x="2092637" y="55516"/>
          <a:ext cx="1162576" cy="4650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92D050"/>
              </a:solidFill>
            </a:rPr>
            <a:t>2017</a:t>
          </a:r>
          <a:endParaRPr lang="ru-RU" sz="2200" kern="1200" dirty="0">
            <a:solidFill>
              <a:srgbClr val="92D050"/>
            </a:solidFill>
          </a:endParaRPr>
        </a:p>
      </dsp:txBody>
      <dsp:txXfrm>
        <a:off x="2092637" y="55516"/>
        <a:ext cx="1162576" cy="465030"/>
      </dsp:txXfrm>
    </dsp:sp>
    <dsp:sp modelId="{1076A3E1-2077-457B-A22C-DF2FAD6E94A0}">
      <dsp:nvSpPr>
        <dsp:cNvPr id="0" name=""/>
        <dsp:cNvSpPr/>
      </dsp:nvSpPr>
      <dsp:spPr>
        <a:xfrm>
          <a:off x="3138955" y="55516"/>
          <a:ext cx="1162576" cy="4650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92D050"/>
              </a:solidFill>
            </a:rPr>
            <a:t>2018</a:t>
          </a:r>
          <a:endParaRPr lang="ru-RU" sz="2200" kern="1200" dirty="0">
            <a:solidFill>
              <a:srgbClr val="92D050"/>
            </a:solidFill>
          </a:endParaRPr>
        </a:p>
      </dsp:txBody>
      <dsp:txXfrm>
        <a:off x="3138955" y="55516"/>
        <a:ext cx="1162576" cy="465030"/>
      </dsp:txXfrm>
    </dsp:sp>
    <dsp:sp modelId="{8254BB34-BA5A-40A0-AB23-3EA9AE676AD0}">
      <dsp:nvSpPr>
        <dsp:cNvPr id="0" name=""/>
        <dsp:cNvSpPr/>
      </dsp:nvSpPr>
      <dsp:spPr>
        <a:xfrm>
          <a:off x="4185274" y="55516"/>
          <a:ext cx="1162576" cy="4650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92D050"/>
              </a:solidFill>
            </a:rPr>
            <a:t>2019</a:t>
          </a:r>
          <a:endParaRPr lang="ru-RU" sz="2200" kern="1200" dirty="0">
            <a:solidFill>
              <a:srgbClr val="92D050"/>
            </a:solidFill>
          </a:endParaRPr>
        </a:p>
      </dsp:txBody>
      <dsp:txXfrm>
        <a:off x="4185274" y="55516"/>
        <a:ext cx="1162576" cy="465030"/>
      </dsp:txXfrm>
    </dsp:sp>
    <dsp:sp modelId="{2541A12C-3A6B-4BA1-95C8-5F664AF16CB3}">
      <dsp:nvSpPr>
        <dsp:cNvPr id="0" name=""/>
        <dsp:cNvSpPr/>
      </dsp:nvSpPr>
      <dsp:spPr>
        <a:xfrm>
          <a:off x="5231593" y="55516"/>
          <a:ext cx="1162576" cy="4650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92D050"/>
              </a:solidFill>
            </a:rPr>
            <a:t>2020</a:t>
          </a:r>
          <a:endParaRPr lang="ru-RU" sz="2200" kern="1200" dirty="0">
            <a:solidFill>
              <a:srgbClr val="92D050"/>
            </a:solidFill>
          </a:endParaRPr>
        </a:p>
      </dsp:txBody>
      <dsp:txXfrm>
        <a:off x="5231593" y="55516"/>
        <a:ext cx="1162576" cy="465030"/>
      </dsp:txXfrm>
    </dsp:sp>
    <dsp:sp modelId="{DE836115-CF6E-4F14-8777-0408D4845C4F}">
      <dsp:nvSpPr>
        <dsp:cNvPr id="0" name=""/>
        <dsp:cNvSpPr/>
      </dsp:nvSpPr>
      <dsp:spPr>
        <a:xfrm>
          <a:off x="6277911" y="55516"/>
          <a:ext cx="1162576" cy="4650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FF0000"/>
              </a:solidFill>
            </a:rPr>
            <a:t>2021</a:t>
          </a:r>
          <a:endParaRPr lang="ru-RU" sz="2200" kern="1200" dirty="0">
            <a:solidFill>
              <a:srgbClr val="FF0000"/>
            </a:solidFill>
          </a:endParaRPr>
        </a:p>
      </dsp:txBody>
      <dsp:txXfrm>
        <a:off x="6277911" y="55516"/>
        <a:ext cx="1162576" cy="46503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076B9E-7F16-4588-BEFC-1ADDE53FA6BC}">
      <dsp:nvSpPr>
        <dsp:cNvPr id="0" name=""/>
        <dsp:cNvSpPr/>
      </dsp:nvSpPr>
      <dsp:spPr>
        <a:xfrm>
          <a:off x="0" y="0"/>
          <a:ext cx="4871863" cy="1801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Основным источником финансирования – сводной инвестиционной программы на 2015-2021г.г.- являются собственные средства АО «УСК» 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4871863" cy="1801800"/>
      </dsp:txXfrm>
    </dsp:sp>
    <dsp:sp modelId="{E837E287-9F10-40BE-BABB-62EEE1D40BF1}">
      <dsp:nvSpPr>
        <dsp:cNvPr id="0" name=""/>
        <dsp:cNvSpPr/>
      </dsp:nvSpPr>
      <dsp:spPr>
        <a:xfrm>
          <a:off x="0" y="1867884"/>
          <a:ext cx="4871863" cy="1801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Общий объем капитальных вложений в </a:t>
          </a: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202</a:t>
          </a:r>
          <a:r>
            <a:rPr lang="en-US" sz="2200" kern="1200" dirty="0" smtClean="0">
              <a:latin typeface="Times New Roman" pitchFamily="18" charset="0"/>
              <a:cs typeface="Times New Roman" pitchFamily="18" charset="0"/>
            </a:rPr>
            <a:t>1</a:t>
          </a: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г</a:t>
          </a: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. составит </a:t>
          </a:r>
          <a:r>
            <a:rPr lang="en-US" sz="2200" kern="1200" dirty="0" smtClean="0">
              <a:latin typeface="Times New Roman" pitchFamily="18" charset="0"/>
              <a:cs typeface="Times New Roman" pitchFamily="18" charset="0"/>
            </a:rPr>
            <a:t>42</a:t>
          </a: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200" kern="1200" dirty="0" smtClean="0">
              <a:latin typeface="Times New Roman" pitchFamily="18" charset="0"/>
              <a:cs typeface="Times New Roman" pitchFamily="18" charset="0"/>
            </a:rPr>
            <a:t>782 </a:t>
          </a:r>
          <a:r>
            <a:rPr lang="ru-RU" sz="2200" kern="1200" dirty="0" err="1" smtClean="0">
              <a:latin typeface="Times New Roman" pitchFamily="18" charset="0"/>
              <a:cs typeface="Times New Roman" pitchFamily="18" charset="0"/>
            </a:rPr>
            <a:t>тыс.руб</a:t>
          </a: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 без НДС.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867884"/>
        <a:ext cx="4871863" cy="1801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6D3E6-3A3A-46C3-94C5-27F893B91AB9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08D7D-B866-43B4-90F2-300E72D6A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4590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8D7D-B866-43B4-90F2-300E72D6A02E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29436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1BCF-D199-4EF8-9A23-D9815A81D4E0}" type="datetime1">
              <a:rPr lang="ru-RU" smtClean="0"/>
              <a:pPr/>
              <a:t>01.02.2021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186-D812-455F-9702-2ABB6F5E6274}" type="datetime1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6AD8A-247B-4655-8198-844920B25F15}" type="datetime1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06DE-F152-4B38-A603-F951D4668B01}" type="datetime1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92772-1C73-446C-B84D-5271A4E13FDC}" type="datetime1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8B45D-EA67-41F3-85CE-66FB472A1796}" type="datetime1">
              <a:rPr lang="ru-RU" smtClean="0"/>
              <a:pPr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AFC4-24BF-47F3-A277-4306C1F651F0}" type="datetime1">
              <a:rPr lang="ru-RU" smtClean="0"/>
              <a:pPr/>
              <a:t>01.02.2021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8D33-B46D-46DB-86B7-2ACBB396B001}" type="datetime1">
              <a:rPr lang="ru-RU" smtClean="0"/>
              <a:pPr/>
              <a:t>01.02.2021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8594C-8745-4399-9519-53E7EB47FCBB}" type="datetime1">
              <a:rPr lang="ru-RU" smtClean="0"/>
              <a:pPr/>
              <a:t>01.02.2021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CAEA-5410-49D1-96CB-A93C9DF931DA}" type="datetime1">
              <a:rPr lang="ru-RU" smtClean="0"/>
              <a:pPr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0CD8-3ABB-47E6-9533-E77C14F8C389}" type="datetime1">
              <a:rPr lang="ru-RU" smtClean="0"/>
              <a:pPr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7C868C7-8852-477C-8FBF-33EECB3B6094}" type="datetime1">
              <a:rPr lang="ru-RU" smtClean="0"/>
              <a:pPr/>
              <a:t>01.02.2021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F316CF-84FE-4110-B00D-188EFCF66A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40246" t="14497" r="22394" b="13314"/>
          <a:stretch>
            <a:fillRect/>
          </a:stretch>
        </p:blipFill>
        <p:spPr bwMode="auto">
          <a:xfrm>
            <a:off x="1187624" y="2060848"/>
            <a:ext cx="273630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1187624" y="274638"/>
            <a:ext cx="7746064" cy="142617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Инвестиционная программа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АО «Ульяновская сетевая компания»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на 2015-2021г.г.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260648"/>
            <a:ext cx="1368152" cy="1368152"/>
          </a:xfrm>
          <a:prstGeom prst="rect">
            <a:avLst/>
          </a:prstGeom>
        </p:spPr>
      </p:pic>
      <p:graphicFrame>
        <p:nvGraphicFramePr>
          <p:cNvPr id="8" name="Схема 7"/>
          <p:cNvGraphicFramePr/>
          <p:nvPr>
            <p:extLst/>
          </p:nvPr>
        </p:nvGraphicFramePr>
        <p:xfrm>
          <a:off x="1403648" y="6093296"/>
          <a:ext cx="7440488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3" name="Схема 12"/>
          <p:cNvGraphicFramePr/>
          <p:nvPr>
            <p:extLst/>
          </p:nvPr>
        </p:nvGraphicFramePr>
        <p:xfrm>
          <a:off x="4067944" y="2060848"/>
          <a:ext cx="4871864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425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42852"/>
            <a:ext cx="7920310" cy="1428760"/>
          </a:xfrm>
          <a:solidFill>
            <a:srgbClr val="4DADC3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Организация  интеллектуальной системы </a:t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учета электрической энергии АО «УСК»</a:t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42 673,31 тыс. руб. без НДС</a:t>
            </a:r>
          </a:p>
        </p:txBody>
      </p:sp>
      <p:pic>
        <p:nvPicPr>
          <p:cNvPr id="6" name="Рисунок 5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0" y="142852"/>
            <a:ext cx="1357322" cy="1391417"/>
          </a:xfrm>
          <a:prstGeom prst="rect">
            <a:avLst/>
          </a:prstGeom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1142976" y="1785926"/>
            <a:ext cx="7786742" cy="471490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tIns="0">
            <a:spAutoFit/>
          </a:bodyPr>
          <a:lstStyle/>
          <a:p>
            <a:pPr marL="0" marR="0" lvl="0" indent="4476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 целью соблюдения требований ФЗ №522 от 27.12.2018 г. и постановления правительства РФ №890 от 19.06.2020 г. АО «УСК» планирует создать интеллектуальную</a:t>
            </a:r>
            <a:r>
              <a:rPr kumimoji="0" lang="ru-RU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систему учета электрической энергии (ИСУЭ).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476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ИСУЭ АО «УСК» будет представлять собой многоуровневую, многофункциональную информационно-измерительную систему с централизованным управлением и распределенной функцией измерений, которая полностью соответствует требованиям главы 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ПП РФ №890 от 19.06.2020г. «О порядке предоставления доступа к минимальному набору функций интеллектуальных систем учета электрической энергии (мощности)».</a:t>
            </a:r>
          </a:p>
          <a:p>
            <a:pPr marL="0" marR="0" lvl="0" indent="4476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ru-RU" sz="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7675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ИСУЭ АО «УСК» будет включать в себя следующие функции: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передача показаний и результатов измерений прибора учета электрической энергии, присоединенного к интеллектуальной системе учета;</a:t>
            </a:r>
            <a:b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предоставление информации о количестве и иных параметрах электрической энергии;</a:t>
            </a:r>
            <a:b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полное и (или) частичное ограничение режима потребления электрической энергии (приостановление или ограничение предоставления коммунальной услуги), а также возобновление подачи электрической энергии;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установление и изменение зон суток (часов, дней недели, месяцев), по которым прибором учета электрической энергии, присоединенным к интеллектуальной системе учета, осуществляется суммирование объемов электрической энергии в соответствии с дифференциацией тарифов (цен), предусмотренной законодательством Российской Федерации ;</a:t>
            </a:r>
            <a:b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передача данных о параметрах настройки и событиях, зафиксированных прибором учета электрической энергии, присоединенным к интеллектуальной системе учета;</a:t>
            </a:r>
            <a:b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е) передача справочной информации;</a:t>
            </a:r>
            <a:b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ж) передача архива данных;</a:t>
            </a:r>
            <a:b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оповещение о возможных недостоверных данных, поступающих с приборов учета в случае срабатывания индикаторов вскрытия электронных пломб на корпусе 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клеммной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крышке прибора учета, воздействия магнитным полем на элементы прибора учета, неработоспособности прибора учета вследствие аппаратного или программного сбоя, его отключения (после повторного включения), перезагрузки.</a:t>
            </a:r>
          </a:p>
        </p:txBody>
      </p:sp>
    </p:spTree>
    <p:extLst>
      <p:ext uri="{BB962C8B-B14F-4D97-AF65-F5344CB8AC3E}">
        <p14:creationId xmlns:p14="http://schemas.microsoft.com/office/powerpoint/2010/main" xmlns="" val="4236486368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7929618" cy="1143008"/>
          </a:xfrm>
          <a:solidFill>
            <a:srgbClr val="4DADC3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Структурная схема интеллектуальной системы </a:t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учета электрической энергии АО «УСК»</a:t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42852"/>
            <a:ext cx="1071570" cy="1098487"/>
          </a:xfrm>
          <a:prstGeom prst="rect">
            <a:avLst/>
          </a:prstGeom>
        </p:spPr>
      </p:pic>
      <p:sp>
        <p:nvSpPr>
          <p:cNvPr id="8" name="Содержимое 4"/>
          <p:cNvSpPr txBox="1">
            <a:spLocks/>
          </p:cNvSpPr>
          <p:nvPr/>
        </p:nvSpPr>
        <p:spPr>
          <a:xfrm>
            <a:off x="1071538" y="1428736"/>
            <a:ext cx="7958564" cy="101566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tIns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ИСУЭ представляет</a:t>
            </a:r>
            <a:r>
              <a:rPr kumimoji="0" lang="ru-RU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собой иерархическую автоматизированную систему и состоит из следующих уровней:</a:t>
            </a:r>
          </a:p>
          <a:p>
            <a:pPr marL="0" marR="0" lvl="0" indent="4476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AutoNum type="arabicPeriod"/>
              <a:tabLst/>
              <a:defRPr/>
            </a:pPr>
            <a:r>
              <a:rPr kumimoji="0" lang="ru-RU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Первый уровень – информационно-измерительные комплексы точек измерения (ИИК).</a:t>
            </a:r>
          </a:p>
          <a:p>
            <a:pPr marL="0" marR="0" lvl="0" indent="4476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AutoNum type="arabicPeriod"/>
              <a:tabLst/>
              <a:defRPr/>
            </a:pPr>
            <a:r>
              <a:rPr kumimoji="0" lang="ru-RU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Второй уровень – информационно-вычислительный комплекс электроустановки (ИВКЭ).</a:t>
            </a:r>
          </a:p>
          <a:p>
            <a:pPr marL="0" marR="0" lvl="0" indent="4476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AutoNum type="arabicPeriod"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Третий уровень – информационно-вычислительный комплекс (ИВК).</a:t>
            </a:r>
            <a:endParaRPr kumimoji="0" lang="ru-RU" sz="1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galkin_av\Рабочий стол\Схема ИСУЭ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500306"/>
            <a:ext cx="7915160" cy="40957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7790712" cy="1000132"/>
          </a:xfrm>
          <a:solidFill>
            <a:srgbClr val="4DADC3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Первый уровень – информационно-измерительные </a:t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комплексы точек измерения (ИИК).</a:t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142852"/>
            <a:ext cx="928694" cy="952023"/>
          </a:xfrm>
          <a:prstGeom prst="rect">
            <a:avLst/>
          </a:prstGeom>
        </p:spPr>
      </p:pic>
      <p:sp>
        <p:nvSpPr>
          <p:cNvPr id="7" name="Содержимое 4"/>
          <p:cNvSpPr txBox="1">
            <a:spLocks/>
          </p:cNvSpPr>
          <p:nvPr/>
        </p:nvSpPr>
        <p:spPr>
          <a:xfrm>
            <a:off x="1214414" y="1285860"/>
            <a:ext cx="7744282" cy="286232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tIns="0">
            <a:spAutoFit/>
          </a:bodyPr>
          <a:lstStyle/>
          <a:p>
            <a:pPr marL="0" marR="0" lvl="0" indent="4476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состав ИИК входят: приборы учета электроэнергии, вторичные измерительные цепи, измерительные трансформаторы тока (ТТ) и напряжения (ТН). </a:t>
            </a:r>
          </a:p>
          <a:p>
            <a:pPr marL="0" marR="0" lvl="0" indent="4476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Мгновенные значения силы тока и напряжения преобразуются приборами учета электроэнергии в цифровой код, вычисляется активная и полная мощность за период сети.</a:t>
            </a:r>
          </a:p>
          <a:p>
            <a:pPr marL="0" marR="0" lvl="0" indent="4476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Каждые 30 минут накопленные данные переносятся в энергонезависимую память счетчиков с привязкой к единому времени. Результаты измерений за 30-минутный интервал и журналы событий передаются на второй уровень (ИВКЭ) по средствам радиоканала связи 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RF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4476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связи с необходимостью исполнения требований  п.5 ФЗ №522 от  27.12.2018г., об обеспечении коммерческого учета на розничных рынках, АО «УСК» в рамках инвестиционной программы 2021г. планирует осуществить замену 2556 приборов учета электроэнергии с истекшим сроком государственной метрологической поверки потребителей юридических и физических лиц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районных подразделениях.</a:t>
            </a: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1500166" y="4214818"/>
            <a:ext cx="3500462" cy="80278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92075">
              <a:spcBef>
                <a:spcPts val="400"/>
              </a:spcBef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Физические лица – 2408 т.у.:</a:t>
            </a:r>
          </a:p>
          <a:p>
            <a:pPr marL="92075" indent="173038">
              <a:spcBef>
                <a:spcPts val="400"/>
              </a:spcBef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однофазный прибор учёта – 2267 т.у.;</a:t>
            </a:r>
          </a:p>
          <a:p>
            <a:pPr marL="92075" indent="173038">
              <a:spcBef>
                <a:spcPts val="100"/>
              </a:spcBef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трёхфазный прибор учёта – 141 т.у..;</a:t>
            </a:r>
          </a:p>
        </p:txBody>
      </p:sp>
      <p:sp>
        <p:nvSpPr>
          <p:cNvPr id="9" name="Содержимое 4"/>
          <p:cNvSpPr txBox="1">
            <a:spLocks/>
          </p:cNvSpPr>
          <p:nvPr/>
        </p:nvSpPr>
        <p:spPr>
          <a:xfrm>
            <a:off x="5357818" y="4214818"/>
            <a:ext cx="3214710" cy="80278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92075">
              <a:spcBef>
                <a:spcPts val="400"/>
              </a:spcBef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Юридические лица – 148 т.у.:</a:t>
            </a:r>
          </a:p>
          <a:p>
            <a:pPr marL="92075" indent="173038">
              <a:spcBef>
                <a:spcPts val="400"/>
              </a:spcBef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однофазный прибор учёта – 42 т.у.;</a:t>
            </a:r>
          </a:p>
          <a:p>
            <a:pPr marL="92075" indent="173038">
              <a:spcBef>
                <a:spcPts val="100"/>
              </a:spcBef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трёхфазный прибор учёта – 106 т.у..;</a:t>
            </a:r>
          </a:p>
        </p:txBody>
      </p:sp>
      <p:sp>
        <p:nvSpPr>
          <p:cNvPr id="11" name="Содержимое 4"/>
          <p:cNvSpPr txBox="1">
            <a:spLocks/>
          </p:cNvSpPr>
          <p:nvPr/>
        </p:nvSpPr>
        <p:spPr>
          <a:xfrm>
            <a:off x="1214414" y="5143512"/>
            <a:ext cx="7786742" cy="14157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tIns="0">
            <a:spAutoFit/>
          </a:bodyPr>
          <a:lstStyle/>
          <a:p>
            <a:pPr lvl="0" indent="447675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Данные приборы учета будут входить в состав ИИК ИСУЭ АО «УСК» и полностью соответствовать требованиям главы 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ПП РФ №890 от 19.06.2020г. «О порядке предоставления доступа к минимальному набору функций интеллектуальных систем учета электрической энергии (мощности)».</a:t>
            </a:r>
          </a:p>
          <a:p>
            <a:pPr lvl="0" indent="447675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последующие годы АО «УСК» планирует произвести замену приборов учета у всех потребителей, тем самым наращивая ИИК ИСУЭ.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14414" y="142852"/>
            <a:ext cx="7719274" cy="1274786"/>
          </a:xfrm>
          <a:solidFill>
            <a:srgbClr val="4DADC3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Второй уровень – информационно-вычислительный  </a:t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комплекс электроустановки (ИВКЭ).</a:t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214290"/>
            <a:ext cx="1010962" cy="1036357"/>
          </a:xfrm>
          <a:prstGeom prst="rect">
            <a:avLst/>
          </a:prstGeom>
        </p:spPr>
      </p:pic>
      <p:sp>
        <p:nvSpPr>
          <p:cNvPr id="7" name="Содержимое 4"/>
          <p:cNvSpPr txBox="1">
            <a:spLocks/>
          </p:cNvSpPr>
          <p:nvPr/>
        </p:nvSpPr>
        <p:spPr>
          <a:xfrm>
            <a:off x="1214414" y="1571612"/>
            <a:ext cx="7744282" cy="344709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tIns="0">
            <a:spAutoFit/>
          </a:bodyPr>
          <a:lstStyle/>
          <a:p>
            <a:pPr marL="0" marR="0" lvl="0" indent="4476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состав ИВКЭ входят: устройства сбора и передачи данных (УСПД), технические средства приема-передачи данных (каналообразующая аппаратура).</a:t>
            </a:r>
          </a:p>
          <a:p>
            <a:pPr marL="0" marR="0" lvl="0" indent="4476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ИВКЭ осуществляет сбор, хранение и передачу на сервер результатов измерений и журналов событий приборов учета, измерение времени, синхронизацию часов приборов учета, ведение журналов событий.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УСПД представляет собой стационарный приемо-передатчик маломощного радиосигнала, работающий на технологии беспроводной связи в диапазоне радиочастот. УСПД обеспечивает прием и передачу информации по радиоканалу от устройств и на устройства, работающие в пределах рабочей частоты приема-передатчика, и передачу информации на вышестоящие уровни автоматизированных систем через стандартные интерфейсы и каналы связи.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качестве беспроводных устройств используются устройства, осуществляющие измерения и преобразования входных сигналов по цифровым и аналоговым интерфейсам (количество импульсов электрического напряжения), поступающих от соответствующих приборов учета с последующим их преобразованием в параметры расхода и количества электрической энергии.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УСПД предназначены для эксплуатации как в качестве самостоятельного устройства, так и в составе программно-технических комплексов и измерительных автоматизированных систем контроля и учета энергоресурсов.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организации ИСУЭ АО «УСК» необходима установка УСПД в количестве 60 шт. в следующих районных подразделениях: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285852" y="5000636"/>
            <a:ext cx="2286016" cy="1714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0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РЭС Ульяновского р-на 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13;</a:t>
            </a:r>
            <a:endParaRPr lang="ru-RU" sz="10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РЭС Сенгилеевского р-на </a:t>
            </a:r>
            <a:r>
              <a:rPr kumimoji="0" lang="ru-RU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05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2;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РЭС </a:t>
            </a:r>
            <a:r>
              <a:rPr lang="ru-RU" sz="105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Тереньгульского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р-на – 6;</a:t>
            </a:r>
            <a:endParaRPr kumimoji="0" lang="ru-RU" sz="105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05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РЭС Цильнинского р-на </a:t>
            </a:r>
            <a:r>
              <a:rPr kumimoji="0" lang="ru-RU" sz="105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– 2;</a:t>
            </a:r>
            <a:endParaRPr kumimoji="0" lang="ru-RU" sz="105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ru-RU" sz="10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РЭС Радищевского р-на - 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1;</a:t>
            </a:r>
            <a:endParaRPr lang="ru-RU" sz="10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FontTx/>
              <a:buChar char="-"/>
              <a:defRPr/>
            </a:pPr>
            <a:r>
              <a:rPr lang="ru-RU" sz="10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РЭС Старокулаткинского р-на 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1;</a:t>
            </a:r>
          </a:p>
          <a:p>
            <a:pPr lvl="0">
              <a:spcBef>
                <a:spcPct val="20000"/>
              </a:spcBef>
              <a:buFontTx/>
              <a:buChar char="-"/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РЭС Николаевского р-на – 3;</a:t>
            </a:r>
            <a:endParaRPr lang="ru-RU" sz="10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FontTx/>
              <a:buChar char="-"/>
              <a:defRPr/>
            </a:pPr>
            <a:r>
              <a:rPr lang="ru-RU" sz="10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РЭС Павловского р-на - 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1;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FontTx/>
              <a:buChar char="-"/>
              <a:defRPr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FontTx/>
              <a:buChar char="-"/>
              <a:defRPr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FontTx/>
              <a:buChar char="-"/>
              <a:defRPr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FontTx/>
              <a:buChar char="-"/>
              <a:defRPr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FontTx/>
              <a:buChar char="-"/>
              <a:defRPr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2400" b="0" i="0" u="none" strike="noStrike" kern="1200" cap="none" spc="0" normalizeH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3857620" y="5072074"/>
            <a:ext cx="2286016" cy="1571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РЭС Новоспасского р-на - 3; </a:t>
            </a:r>
          </a:p>
          <a:p>
            <a:pPr lvl="0">
              <a:spcBef>
                <a:spcPct val="20000"/>
              </a:spcBef>
              <a:buFontTx/>
              <a:buChar char="-"/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РЭС Мелекесского р-на – 4;</a:t>
            </a:r>
          </a:p>
          <a:p>
            <a:pPr>
              <a:spcBef>
                <a:spcPct val="20000"/>
              </a:spcBef>
              <a:buFontTx/>
              <a:buChar char="-"/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РЭС Новомалыклинского р-на – 2;</a:t>
            </a:r>
          </a:p>
          <a:p>
            <a:pPr>
              <a:spcBef>
                <a:spcPct val="20000"/>
              </a:spcBef>
              <a:buFontTx/>
              <a:buChar char="-"/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РЭС Чердаклинского р-на – 2;</a:t>
            </a:r>
          </a:p>
          <a:p>
            <a:pPr>
              <a:spcBef>
                <a:spcPct val="20000"/>
              </a:spcBef>
              <a:buFontTx/>
              <a:buChar char="-"/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РЭС Сурского р-на – 1;</a:t>
            </a:r>
          </a:p>
          <a:p>
            <a:pPr>
              <a:spcBef>
                <a:spcPct val="20000"/>
              </a:spcBef>
              <a:buFontTx/>
              <a:buChar char="-"/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РЭС Карсунского р-на – 2;</a:t>
            </a:r>
          </a:p>
          <a:p>
            <a:pPr>
              <a:spcBef>
                <a:spcPct val="20000"/>
              </a:spcBef>
              <a:buFontTx/>
              <a:buChar char="-"/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РЭС Майнского р-на – 3;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FontTx/>
              <a:buChar char="-"/>
              <a:defRPr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FontTx/>
              <a:buChar char="-"/>
              <a:defRPr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FontTx/>
              <a:buChar char="-"/>
              <a:defRPr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FontTx/>
              <a:buChar char="-"/>
              <a:defRPr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2400" b="0" i="0" u="none" strike="noStrike" kern="1200" cap="none" spc="0" normalizeH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6429388" y="5072074"/>
            <a:ext cx="2357454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РЭС г.Барыш – 8;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РЭС Вешкаймского р-на – 3;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РЭС Кузоватовского р-на – 1;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РЭС Базарносызганского р-на – 2.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14414" y="142852"/>
            <a:ext cx="7719274" cy="1000132"/>
          </a:xfrm>
          <a:solidFill>
            <a:srgbClr val="4DADC3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Третий уровень – информационно-вычислительный  </a:t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комплекс (ИВК).</a:t>
            </a:r>
          </a:p>
        </p:txBody>
      </p:sp>
      <p:pic>
        <p:nvPicPr>
          <p:cNvPr id="6" name="Рисунок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142852"/>
            <a:ext cx="1010962" cy="1036357"/>
          </a:xfrm>
          <a:prstGeom prst="rect">
            <a:avLst/>
          </a:prstGeom>
        </p:spPr>
      </p:pic>
      <p:sp>
        <p:nvSpPr>
          <p:cNvPr id="7" name="Содержимое 4"/>
          <p:cNvSpPr txBox="1">
            <a:spLocks/>
          </p:cNvSpPr>
          <p:nvPr/>
        </p:nvSpPr>
        <p:spPr>
          <a:xfrm>
            <a:off x="1142976" y="4214818"/>
            <a:ext cx="7858180" cy="233910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tIns="0">
            <a:spAutoFit/>
          </a:bodyPr>
          <a:lstStyle/>
          <a:p>
            <a:pPr marL="0" marR="0" lvl="0" indent="4476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состав ИВК входят: технические средства приема-передачи данных (каналообразующая аппаратура), сервер для обеспечения функции сбора и хранения результатов измерений, технические средства для организации локальной вычислительной сети и разграничения прав доступа к информации (автоматизированные рабочие места АРМ), технические средства обеспечения безопасности локальной вычислительной сети, программное обеспечение.</a:t>
            </a:r>
          </a:p>
          <a:p>
            <a:pPr marL="0" marR="0" lvl="0" indent="4476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Третий уровень осуществляет сбор и просмотр результатов измерений со второго уровня, расчет значений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приращивания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объемов электроэнергии с учетом коэффициентов трансформации, хранение результатов измерений и журналов событий в базе данных, передачу результатов измерений во внешние системы в автоматическом режиме (Личный кабинет, сбытовые компании, смежный сетевые организации).</a:t>
            </a:r>
          </a:p>
          <a:p>
            <a:pPr indent="447675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ИСУЭ функционирует под управлением программного обеспечения (ПО), установленного на сервере ИВК, включающего в себя средства сбора данных, серверные, клиентские модули и служебные программы.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Серверный модуль ПО включает в себя базу данных, обеспечивающую хранение результатов измерений, конфигурации ИСУЭ.</a:t>
            </a:r>
          </a:p>
        </p:txBody>
      </p:sp>
      <p:pic>
        <p:nvPicPr>
          <p:cNvPr id="2" name="Picture 2" descr="X:\- ОТА -\9. ГКПЗ\2021 год\ИП 2021г\ИСУЭ Схема ИВК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214422"/>
            <a:ext cx="7500990" cy="28860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1144690" y="1357298"/>
            <a:ext cx="7785028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дальнейшем АО «УСК», в рамках исполнения инвестиционных программ, планирует дорабатывать ИСУЭ в том числе путем дооборудования приборов учета потребителям и организации общего 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пофидерного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учета на трансформаторных подстанциях сетевой организации. При условии выполнения вышеуказанных мероприятий ИСУЭ АО «УСК» позволит добиться следующих результатов:</a:t>
            </a:r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1142976" y="142852"/>
            <a:ext cx="7848872" cy="1015663"/>
          </a:xfrm>
          <a:prstGeom prst="rect">
            <a:avLst/>
          </a:prstGeom>
          <a:solidFill>
            <a:srgbClr val="4DADC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Организация  интеллектуальной </a:t>
            </a:r>
          </a:p>
          <a:p>
            <a:pPr lvl="0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системы учета электрической </a:t>
            </a:r>
          </a:p>
          <a:p>
            <a:pPr lvl="0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энергии АО «УСК»</a:t>
            </a:r>
            <a:endParaRPr lang="ru-RU" sz="2000" b="1" dirty="0" smtClean="0"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142852"/>
            <a:ext cx="1000132" cy="954181"/>
          </a:xfrm>
          <a:prstGeom prst="rect">
            <a:avLst/>
          </a:prstGeom>
        </p:spPr>
      </p:pic>
      <p:pic>
        <p:nvPicPr>
          <p:cNvPr id="2050" name="Picture 2" descr="C:\Documents and Settings\galkin_av\Рабочий стол\ИСУЭ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239590"/>
            <a:ext cx="7286676" cy="43111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5072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3166" y="195635"/>
            <a:ext cx="7577306" cy="1217141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прочего оборудования 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2021г.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1086" y="116633"/>
            <a:ext cx="1440160" cy="12961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2790607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Снегоотбрасыватель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Husqvarna ST224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95938" y="5009788"/>
            <a:ext cx="7609267" cy="17543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Своевременная уборка территории от снега возле складских и административных помещений в период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кратковременных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проявлений осадков с целью обеспечения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беспрепятственного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доступа персонала в помещения склада и здания для погрузки материалов и осуществления деятельности в зимнее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время. Стоимость 108,33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без НДС.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9" name="Объект 8"/>
          <p:cNvPicPr>
            <a:picLocks noGrp="1"/>
          </p:cNvPicPr>
          <p:nvPr>
            <p:ph idx="1"/>
          </p:nvPr>
        </p:nvPicPr>
        <p:blipFill rotWithShape="1">
          <a:blip r:embed="rId3" cstate="print"/>
          <a:srcRect l="25383" t="17272" r="22394" b="8617"/>
          <a:stretch/>
        </p:blipFill>
        <p:spPr bwMode="auto">
          <a:xfrm>
            <a:off x="4267550" y="1556792"/>
            <a:ext cx="4473696" cy="32403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98183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1571612"/>
            <a:ext cx="7674056" cy="489654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DADC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316CF-84FE-4110-B00D-188EFCF66A3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83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3564</TotalTime>
  <Words>1037</Words>
  <Application>Microsoft Office PowerPoint</Application>
  <PresentationFormat>Экран (4:3)</PresentationFormat>
  <Paragraphs>93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   Инвестиционная программа  АО «Ульяновская сетевая компания»  на 2015-2021г.г.      </vt:lpstr>
      <vt:lpstr>Организация  интеллектуальной системы  учета электрической энергии АО «УСК» 42 673,31 тыс. руб. без НДС</vt:lpstr>
      <vt:lpstr> Структурная схема интеллектуальной системы  учета электрической энергии АО «УСК» </vt:lpstr>
      <vt:lpstr> Первый уровень – информационно-измерительные  комплексы точек измерения (ИИК). </vt:lpstr>
      <vt:lpstr> Второй уровень – информационно-вычислительный   комплекс электроустановки (ИВКЭ). </vt:lpstr>
      <vt:lpstr>Третий уровень – информационно-вычислительный   комплекс (ИВК).</vt:lpstr>
      <vt:lpstr>Слайд 7</vt:lpstr>
      <vt:lpstr>Приобретение прочего оборудования  в 2021г.</vt:lpstr>
      <vt:lpstr>СПАСИБО ЗА ВНИМАНИЕ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Инвестиционная программа УТЭ  АО «УСК» на 2018 год 32232200 руб. (без НДС)</dc:title>
  <dc:creator>galkin_av</dc:creator>
  <cp:lastModifiedBy>israfilova_em</cp:lastModifiedBy>
  <cp:revision>307</cp:revision>
  <cp:lastPrinted>2019-11-27T08:59:12Z</cp:lastPrinted>
  <dcterms:created xsi:type="dcterms:W3CDTF">2018-03-14T04:59:34Z</dcterms:created>
  <dcterms:modified xsi:type="dcterms:W3CDTF">2021-02-01T12:24:32Z</dcterms:modified>
</cp:coreProperties>
</file>